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24/10/2024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;p13"/>
          <p:cNvSpPr txBox="1">
            <a:spLocks/>
          </p:cNvSpPr>
          <p:nvPr/>
        </p:nvSpPr>
        <p:spPr>
          <a:xfrm>
            <a:off x="1611201" y="2326545"/>
            <a:ext cx="93034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2800" b="1" dirty="0" smtClean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4" name="Google Shape;55;p13"/>
          <p:cNvSpPr txBox="1">
            <a:spLocks/>
          </p:cNvSpPr>
          <p:nvPr/>
        </p:nvSpPr>
        <p:spPr>
          <a:xfrm>
            <a:off x="4668955" y="4642430"/>
            <a:ext cx="6400800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Fulano da Silva - Graduando do Curso de XXXXX da Universidade Federal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Sicrano dos Santos - Mestrando do Curso de XXXXX da Universidade Estadual - UE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Beltrano de </a:t>
            </a:r>
            <a:r>
              <a:rPr lang="pt-BR" sz="2900" dirty="0" err="1" smtClean="0"/>
              <a:t>Araujo</a:t>
            </a:r>
            <a:r>
              <a:rPr lang="pt-BR" sz="2900" dirty="0" smtClean="0"/>
              <a:t> - Orientador - titulação, Faculdade Ciências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b="1" dirty="0" smtClean="0"/>
              <a:t>Contatos:</a:t>
            </a:r>
            <a:r>
              <a:rPr lang="pt-BR" sz="2900" dirty="0" smtClean="0"/>
              <a:t> </a:t>
            </a:r>
            <a:r>
              <a:rPr lang="pt-BR" sz="2900" u="sng" dirty="0" smtClean="0">
                <a:solidFill>
                  <a:schemeClr val="hlink"/>
                </a:solidFill>
                <a:hlinkClick r:id="rId2"/>
              </a:rPr>
              <a:t>fulano@gmail.com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3"/>
              </a:rPr>
              <a:t>sicrano@outlook.com.br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4"/>
              </a:rPr>
              <a:t>beltrano@hotmail.com</a:t>
            </a:r>
            <a:endParaRPr lang="pt-BR" sz="2900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0;p14"/>
          <p:cNvSpPr txBox="1"/>
          <p:nvPr/>
        </p:nvSpPr>
        <p:spPr>
          <a:xfrm>
            <a:off x="1001024" y="1603322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61;p14"/>
          <p:cNvSpPr txBox="1"/>
          <p:nvPr/>
        </p:nvSpPr>
        <p:spPr>
          <a:xfrm>
            <a:off x="788039" y="2719233"/>
            <a:ext cx="10970823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OBJETIVOS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JUSTIFICATIVA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INTRODUÇÃO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METODOLOGIA 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REFERENCIAL TEÓRICO (Pode vir anexo a introdução)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RESULTADOS E DISCUSSÃO 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CONSIDERAÇÕES FINAIS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REFERÊNCIAS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Noto Sans Symbols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Bruna Monielly</cp:lastModifiedBy>
  <cp:revision>10</cp:revision>
  <dcterms:created xsi:type="dcterms:W3CDTF">2024-02-26T16:47:39Z</dcterms:created>
  <dcterms:modified xsi:type="dcterms:W3CDTF">2024-10-24T13:55:21Z</dcterms:modified>
</cp:coreProperties>
</file>